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979613" cy="3276600"/>
  <p:notesSz cx="9144000" cy="6858000"/>
  <p:defaultTextStyle>
    <a:defPPr>
      <a:defRPr lang="ja-JP"/>
    </a:defPPr>
    <a:lvl1pPr marL="0" algn="l" defTabSz="300279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50139" algn="l" defTabSz="300279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00279" algn="l" defTabSz="300279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50417" algn="l" defTabSz="300279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00557" algn="l" defTabSz="300279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750696" algn="l" defTabSz="300279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00835" algn="l" defTabSz="300279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050974" algn="l" defTabSz="300279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01113" algn="l" defTabSz="300279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>
        <p:scale>
          <a:sx n="202" d="100"/>
          <a:sy n="202" d="100"/>
        </p:scale>
        <p:origin x="-3480" y="-504"/>
      </p:cViewPr>
      <p:guideLst>
        <p:guide orient="horz" pos="1992"/>
        <p:guide orient="horz" pos="73"/>
        <p:guide orient="horz" pos="140"/>
        <p:guide orient="horz" pos="1927"/>
        <p:guide pos="71"/>
        <p:guide pos="1177"/>
        <p:guide pos="137"/>
        <p:guide pos="110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48472" y="1017869"/>
            <a:ext cx="1682670" cy="702346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96943" y="1856741"/>
            <a:ext cx="1385730" cy="83735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501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002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504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005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506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008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509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011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77320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83855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22375" y="65231"/>
            <a:ext cx="99669" cy="1394832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2340" y="65231"/>
            <a:ext cx="267042" cy="139483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8741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1257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6376" y="2105520"/>
            <a:ext cx="1682670" cy="650769"/>
          </a:xfrm>
        </p:spPr>
        <p:txBody>
          <a:bodyPr anchor="t"/>
          <a:lstStyle>
            <a:lvl1pPr algn="l">
              <a:defRPr sz="13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56376" y="1388764"/>
            <a:ext cx="1682670" cy="716756"/>
          </a:xfrm>
        </p:spPr>
        <p:txBody>
          <a:bodyPr anchor="b"/>
          <a:lstStyle>
            <a:lvl1pPr marL="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1pPr>
            <a:lvl2pPr marL="150139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00279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5041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0055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75069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00835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050974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0111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84273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2340" y="381513"/>
            <a:ext cx="183183" cy="1078548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38516" y="381513"/>
            <a:ext cx="183527" cy="1078548"/>
          </a:xfrm>
        </p:spPr>
        <p:txBody>
          <a:bodyPr/>
          <a:lstStyle>
            <a:lvl1pPr>
              <a:defRPr sz="10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30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8982" y="131218"/>
            <a:ext cx="1781651" cy="546099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8982" y="733444"/>
            <a:ext cx="874672" cy="305666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0139" indent="0">
              <a:buNone/>
              <a:defRPr sz="700" b="1"/>
            </a:lvl2pPr>
            <a:lvl3pPr marL="300279" indent="0">
              <a:buNone/>
              <a:defRPr sz="600" b="1"/>
            </a:lvl3pPr>
            <a:lvl4pPr marL="450417" indent="0">
              <a:buNone/>
              <a:defRPr sz="500" b="1"/>
            </a:lvl4pPr>
            <a:lvl5pPr marL="600557" indent="0">
              <a:buNone/>
              <a:defRPr sz="500" b="1"/>
            </a:lvl5pPr>
            <a:lvl6pPr marL="750696" indent="0">
              <a:buNone/>
              <a:defRPr sz="500" b="1"/>
            </a:lvl6pPr>
            <a:lvl7pPr marL="900835" indent="0">
              <a:buNone/>
              <a:defRPr sz="500" b="1"/>
            </a:lvl7pPr>
            <a:lvl8pPr marL="1050974" indent="0">
              <a:buNone/>
              <a:defRPr sz="500" b="1"/>
            </a:lvl8pPr>
            <a:lvl9pPr marL="1201113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98982" y="1039108"/>
            <a:ext cx="874672" cy="1887838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005616" y="733444"/>
            <a:ext cx="875017" cy="305666"/>
          </a:xfrm>
        </p:spPr>
        <p:txBody>
          <a:bodyPr anchor="b"/>
          <a:lstStyle>
            <a:lvl1pPr marL="0" indent="0">
              <a:buNone/>
              <a:defRPr sz="800" b="1"/>
            </a:lvl1pPr>
            <a:lvl2pPr marL="150139" indent="0">
              <a:buNone/>
              <a:defRPr sz="700" b="1"/>
            </a:lvl2pPr>
            <a:lvl3pPr marL="300279" indent="0">
              <a:buNone/>
              <a:defRPr sz="600" b="1"/>
            </a:lvl3pPr>
            <a:lvl4pPr marL="450417" indent="0">
              <a:buNone/>
              <a:defRPr sz="500" b="1"/>
            </a:lvl4pPr>
            <a:lvl5pPr marL="600557" indent="0">
              <a:buNone/>
              <a:defRPr sz="500" b="1"/>
            </a:lvl5pPr>
            <a:lvl6pPr marL="750696" indent="0">
              <a:buNone/>
              <a:defRPr sz="500" b="1"/>
            </a:lvl6pPr>
            <a:lvl7pPr marL="900835" indent="0">
              <a:buNone/>
              <a:defRPr sz="500" b="1"/>
            </a:lvl7pPr>
            <a:lvl8pPr marL="1050974" indent="0">
              <a:buNone/>
              <a:defRPr sz="500" b="1"/>
            </a:lvl8pPr>
            <a:lvl9pPr marL="1201113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005616" y="1039108"/>
            <a:ext cx="875017" cy="1887838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36331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3537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87389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8981" y="130457"/>
            <a:ext cx="651280" cy="555201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773974" y="130459"/>
            <a:ext cx="1106659" cy="2796486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98981" y="685660"/>
            <a:ext cx="651280" cy="2241285"/>
          </a:xfrm>
        </p:spPr>
        <p:txBody>
          <a:bodyPr/>
          <a:lstStyle>
            <a:lvl1pPr marL="0" indent="0">
              <a:buNone/>
              <a:defRPr sz="500"/>
            </a:lvl1pPr>
            <a:lvl2pPr marL="150139" indent="0">
              <a:buNone/>
              <a:defRPr sz="400"/>
            </a:lvl2pPr>
            <a:lvl3pPr marL="300279" indent="0">
              <a:buNone/>
              <a:defRPr sz="300"/>
            </a:lvl3pPr>
            <a:lvl4pPr marL="450417" indent="0">
              <a:buNone/>
              <a:defRPr sz="300"/>
            </a:lvl4pPr>
            <a:lvl5pPr marL="600557" indent="0">
              <a:buNone/>
              <a:defRPr sz="300"/>
            </a:lvl5pPr>
            <a:lvl6pPr marL="750696" indent="0">
              <a:buNone/>
              <a:defRPr sz="300"/>
            </a:lvl6pPr>
            <a:lvl7pPr marL="900835" indent="0">
              <a:buNone/>
              <a:defRPr sz="300"/>
            </a:lvl7pPr>
            <a:lvl8pPr marL="1050974" indent="0">
              <a:buNone/>
              <a:defRPr sz="300"/>
            </a:lvl8pPr>
            <a:lvl9pPr marL="1201113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15711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88018" y="2293622"/>
            <a:ext cx="1187768" cy="270775"/>
          </a:xfrm>
        </p:spPr>
        <p:txBody>
          <a:bodyPr anchor="b"/>
          <a:lstStyle>
            <a:lvl1pPr algn="l">
              <a:defRPr sz="7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018" y="292772"/>
            <a:ext cx="1187768" cy="1965960"/>
          </a:xfrm>
        </p:spPr>
        <p:txBody>
          <a:bodyPr/>
          <a:lstStyle>
            <a:lvl1pPr marL="0" indent="0">
              <a:buNone/>
              <a:defRPr sz="1100"/>
            </a:lvl1pPr>
            <a:lvl2pPr marL="150139" indent="0">
              <a:buNone/>
              <a:defRPr sz="1000"/>
            </a:lvl2pPr>
            <a:lvl3pPr marL="300279" indent="0">
              <a:buNone/>
              <a:defRPr sz="800"/>
            </a:lvl3pPr>
            <a:lvl4pPr marL="450417" indent="0">
              <a:buNone/>
              <a:defRPr sz="700"/>
            </a:lvl4pPr>
            <a:lvl5pPr marL="600557" indent="0">
              <a:buNone/>
              <a:defRPr sz="700"/>
            </a:lvl5pPr>
            <a:lvl6pPr marL="750696" indent="0">
              <a:buNone/>
              <a:defRPr sz="700"/>
            </a:lvl6pPr>
            <a:lvl7pPr marL="900835" indent="0">
              <a:buNone/>
              <a:defRPr sz="700"/>
            </a:lvl7pPr>
            <a:lvl8pPr marL="1050974" indent="0">
              <a:buNone/>
              <a:defRPr sz="700"/>
            </a:lvl8pPr>
            <a:lvl9pPr marL="1201113" indent="0">
              <a:buNone/>
              <a:defRPr sz="7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88018" y="2564394"/>
            <a:ext cx="1187768" cy="384546"/>
          </a:xfrm>
        </p:spPr>
        <p:txBody>
          <a:bodyPr/>
          <a:lstStyle>
            <a:lvl1pPr marL="0" indent="0">
              <a:buNone/>
              <a:defRPr sz="500"/>
            </a:lvl1pPr>
            <a:lvl2pPr marL="150139" indent="0">
              <a:buNone/>
              <a:defRPr sz="400"/>
            </a:lvl2pPr>
            <a:lvl3pPr marL="300279" indent="0">
              <a:buNone/>
              <a:defRPr sz="300"/>
            </a:lvl3pPr>
            <a:lvl4pPr marL="450417" indent="0">
              <a:buNone/>
              <a:defRPr sz="300"/>
            </a:lvl4pPr>
            <a:lvl5pPr marL="600557" indent="0">
              <a:buNone/>
              <a:defRPr sz="300"/>
            </a:lvl5pPr>
            <a:lvl6pPr marL="750696" indent="0">
              <a:buNone/>
              <a:defRPr sz="300"/>
            </a:lvl6pPr>
            <a:lvl7pPr marL="900835" indent="0">
              <a:buNone/>
              <a:defRPr sz="300"/>
            </a:lvl7pPr>
            <a:lvl8pPr marL="1050974" indent="0">
              <a:buNone/>
              <a:defRPr sz="300"/>
            </a:lvl8pPr>
            <a:lvl9pPr marL="1201113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65651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98982" y="131218"/>
            <a:ext cx="1781651" cy="546099"/>
          </a:xfrm>
          <a:prstGeom prst="rect">
            <a:avLst/>
          </a:prstGeom>
        </p:spPr>
        <p:txBody>
          <a:bodyPr vert="horz" lIns="30027" tIns="15014" rIns="30027" bIns="1501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8982" y="764543"/>
            <a:ext cx="1781651" cy="2162404"/>
          </a:xfrm>
          <a:prstGeom prst="rect">
            <a:avLst/>
          </a:prstGeom>
        </p:spPr>
        <p:txBody>
          <a:bodyPr vert="horz" lIns="30027" tIns="15014" rIns="30027" bIns="1501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98981" y="3036924"/>
            <a:ext cx="461910" cy="174449"/>
          </a:xfrm>
          <a:prstGeom prst="rect">
            <a:avLst/>
          </a:prstGeom>
        </p:spPr>
        <p:txBody>
          <a:bodyPr vert="horz" lIns="30027" tIns="15014" rIns="30027" bIns="15014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3FC7FB-2544-46E4-85E6-D805FB8E0373}" type="datetimeFigureOut">
              <a:rPr kumimoji="1" lang="ja-JP" altLang="en-US" smtClean="0"/>
              <a:t>2017/10/5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676368" y="3036924"/>
            <a:ext cx="626877" cy="174449"/>
          </a:xfrm>
          <a:prstGeom prst="rect">
            <a:avLst/>
          </a:prstGeom>
        </p:spPr>
        <p:txBody>
          <a:bodyPr vert="horz" lIns="30027" tIns="15014" rIns="30027" bIns="15014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418723" y="3036924"/>
            <a:ext cx="461910" cy="174449"/>
          </a:xfrm>
          <a:prstGeom prst="rect">
            <a:avLst/>
          </a:prstGeom>
        </p:spPr>
        <p:txBody>
          <a:bodyPr vert="horz" lIns="30027" tIns="15014" rIns="30027" bIns="15014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7964DD-5F54-422E-B5BC-1193EEC69B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85144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00279" rtl="0" eaLnBrk="1" latinLnBrk="0" hangingPunct="1">
        <a:spcBef>
          <a:spcPct val="0"/>
        </a:spcBef>
        <a:buNone/>
        <a:defRPr kumimoji="1" sz="1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2605" indent="-112605" algn="l" defTabSz="300279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43976" indent="-93837" algn="l" defTabSz="300279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375348" indent="-75069" algn="l" defTabSz="300279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25487" indent="-75069" algn="l" defTabSz="300279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4pPr>
      <a:lvl5pPr marL="675626" indent="-75069" algn="l" defTabSz="300279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5pPr>
      <a:lvl6pPr marL="825765" indent="-75069" algn="l" defTabSz="300279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6pPr>
      <a:lvl7pPr marL="975905" indent="-75069" algn="l" defTabSz="300279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7pPr>
      <a:lvl8pPr marL="1126044" indent="-75069" algn="l" defTabSz="300279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8pPr>
      <a:lvl9pPr marL="1276183" indent="-75069" algn="l" defTabSz="300279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00279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50139" algn="l" defTabSz="300279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00279" algn="l" defTabSz="300279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50417" algn="l" defTabSz="300279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00557" algn="l" defTabSz="300279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750696" algn="l" defTabSz="300279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00835" algn="l" defTabSz="300279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050974" algn="l" defTabSz="300279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01113" algn="l" defTabSz="300279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78592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Outline user</dc:creator>
  <cp:lastModifiedBy>Outline user</cp:lastModifiedBy>
  <cp:revision>4</cp:revision>
  <dcterms:created xsi:type="dcterms:W3CDTF">2017-10-05T06:52:15Z</dcterms:created>
  <dcterms:modified xsi:type="dcterms:W3CDTF">2017-10-05T07:14:52Z</dcterms:modified>
</cp:coreProperties>
</file>

<file path=docProps/thumbnail.jpeg>
</file>