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979613" cy="3276600"/>
  <p:notesSz cx="9144000" cy="6858000"/>
  <p:defaultTextStyle>
    <a:defPPr>
      <a:defRPr lang="ja-JP"/>
    </a:defPPr>
    <a:lvl1pPr marL="0" algn="l" defTabSz="300279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0139" algn="l" defTabSz="300279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00279" algn="l" defTabSz="300279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50417" algn="l" defTabSz="300279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00557" algn="l" defTabSz="300279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50696" algn="l" defTabSz="300279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00835" algn="l" defTabSz="300279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50974" algn="l" defTabSz="300279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01113" algn="l" defTabSz="300279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202" d="100"/>
          <a:sy n="202" d="100"/>
        </p:scale>
        <p:origin x="-3480" y="-504"/>
      </p:cViewPr>
      <p:guideLst>
        <p:guide orient="horz" pos="1992"/>
        <p:guide orient="horz" pos="73"/>
        <p:guide orient="horz" pos="140"/>
        <p:guide orient="horz" pos="1927"/>
        <p:guide pos="71"/>
        <p:guide pos="1177"/>
        <p:guide pos="137"/>
        <p:guide pos="11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8472" y="1017869"/>
            <a:ext cx="1682670" cy="70234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96943" y="1856741"/>
            <a:ext cx="1385730" cy="83735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0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02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50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00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00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50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011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732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8385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22375" y="65231"/>
            <a:ext cx="99669" cy="139483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2340" y="65231"/>
            <a:ext cx="267042" cy="139483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741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257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6376" y="2105520"/>
            <a:ext cx="1682670" cy="650769"/>
          </a:xfrm>
        </p:spPr>
        <p:txBody>
          <a:bodyPr anchor="t"/>
          <a:lstStyle>
            <a:lvl1pPr algn="l">
              <a:defRPr sz="13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56376" y="1388764"/>
            <a:ext cx="1682670" cy="716756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0139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00279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5041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0055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5069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0083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5097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011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8427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2340" y="381513"/>
            <a:ext cx="183183" cy="107854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38516" y="381513"/>
            <a:ext cx="183527" cy="107854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982" y="131218"/>
            <a:ext cx="1781651" cy="54609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8982" y="733444"/>
            <a:ext cx="874672" cy="305666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0139" indent="0">
              <a:buNone/>
              <a:defRPr sz="700" b="1"/>
            </a:lvl2pPr>
            <a:lvl3pPr marL="300279" indent="0">
              <a:buNone/>
              <a:defRPr sz="600" b="1"/>
            </a:lvl3pPr>
            <a:lvl4pPr marL="450417" indent="0">
              <a:buNone/>
              <a:defRPr sz="500" b="1"/>
            </a:lvl4pPr>
            <a:lvl5pPr marL="600557" indent="0">
              <a:buNone/>
              <a:defRPr sz="500" b="1"/>
            </a:lvl5pPr>
            <a:lvl6pPr marL="750696" indent="0">
              <a:buNone/>
              <a:defRPr sz="500" b="1"/>
            </a:lvl6pPr>
            <a:lvl7pPr marL="900835" indent="0">
              <a:buNone/>
              <a:defRPr sz="500" b="1"/>
            </a:lvl7pPr>
            <a:lvl8pPr marL="1050974" indent="0">
              <a:buNone/>
              <a:defRPr sz="500" b="1"/>
            </a:lvl8pPr>
            <a:lvl9pPr marL="1201113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98982" y="1039108"/>
            <a:ext cx="874672" cy="1887838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05616" y="733444"/>
            <a:ext cx="875017" cy="305666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0139" indent="0">
              <a:buNone/>
              <a:defRPr sz="700" b="1"/>
            </a:lvl2pPr>
            <a:lvl3pPr marL="300279" indent="0">
              <a:buNone/>
              <a:defRPr sz="600" b="1"/>
            </a:lvl3pPr>
            <a:lvl4pPr marL="450417" indent="0">
              <a:buNone/>
              <a:defRPr sz="500" b="1"/>
            </a:lvl4pPr>
            <a:lvl5pPr marL="600557" indent="0">
              <a:buNone/>
              <a:defRPr sz="500" b="1"/>
            </a:lvl5pPr>
            <a:lvl6pPr marL="750696" indent="0">
              <a:buNone/>
              <a:defRPr sz="500" b="1"/>
            </a:lvl6pPr>
            <a:lvl7pPr marL="900835" indent="0">
              <a:buNone/>
              <a:defRPr sz="500" b="1"/>
            </a:lvl7pPr>
            <a:lvl8pPr marL="1050974" indent="0">
              <a:buNone/>
              <a:defRPr sz="500" b="1"/>
            </a:lvl8pPr>
            <a:lvl9pPr marL="1201113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05616" y="1039108"/>
            <a:ext cx="875017" cy="1887838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633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3537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8738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981" y="130457"/>
            <a:ext cx="651280" cy="555201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73974" y="130459"/>
            <a:ext cx="1106659" cy="2796486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8981" y="685660"/>
            <a:ext cx="651280" cy="2241285"/>
          </a:xfrm>
        </p:spPr>
        <p:txBody>
          <a:bodyPr/>
          <a:lstStyle>
            <a:lvl1pPr marL="0" indent="0">
              <a:buNone/>
              <a:defRPr sz="500"/>
            </a:lvl1pPr>
            <a:lvl2pPr marL="150139" indent="0">
              <a:buNone/>
              <a:defRPr sz="400"/>
            </a:lvl2pPr>
            <a:lvl3pPr marL="300279" indent="0">
              <a:buNone/>
              <a:defRPr sz="300"/>
            </a:lvl3pPr>
            <a:lvl4pPr marL="450417" indent="0">
              <a:buNone/>
              <a:defRPr sz="300"/>
            </a:lvl4pPr>
            <a:lvl5pPr marL="600557" indent="0">
              <a:buNone/>
              <a:defRPr sz="300"/>
            </a:lvl5pPr>
            <a:lvl6pPr marL="750696" indent="0">
              <a:buNone/>
              <a:defRPr sz="300"/>
            </a:lvl6pPr>
            <a:lvl7pPr marL="900835" indent="0">
              <a:buNone/>
              <a:defRPr sz="300"/>
            </a:lvl7pPr>
            <a:lvl8pPr marL="1050974" indent="0">
              <a:buNone/>
              <a:defRPr sz="300"/>
            </a:lvl8pPr>
            <a:lvl9pPr marL="1201113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571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018" y="2293622"/>
            <a:ext cx="1187768" cy="270775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018" y="292772"/>
            <a:ext cx="1187768" cy="1965960"/>
          </a:xfrm>
        </p:spPr>
        <p:txBody>
          <a:bodyPr/>
          <a:lstStyle>
            <a:lvl1pPr marL="0" indent="0">
              <a:buNone/>
              <a:defRPr sz="1100"/>
            </a:lvl1pPr>
            <a:lvl2pPr marL="150139" indent="0">
              <a:buNone/>
              <a:defRPr sz="1000"/>
            </a:lvl2pPr>
            <a:lvl3pPr marL="300279" indent="0">
              <a:buNone/>
              <a:defRPr sz="800"/>
            </a:lvl3pPr>
            <a:lvl4pPr marL="450417" indent="0">
              <a:buNone/>
              <a:defRPr sz="700"/>
            </a:lvl4pPr>
            <a:lvl5pPr marL="600557" indent="0">
              <a:buNone/>
              <a:defRPr sz="700"/>
            </a:lvl5pPr>
            <a:lvl6pPr marL="750696" indent="0">
              <a:buNone/>
              <a:defRPr sz="700"/>
            </a:lvl6pPr>
            <a:lvl7pPr marL="900835" indent="0">
              <a:buNone/>
              <a:defRPr sz="700"/>
            </a:lvl7pPr>
            <a:lvl8pPr marL="1050974" indent="0">
              <a:buNone/>
              <a:defRPr sz="700"/>
            </a:lvl8pPr>
            <a:lvl9pPr marL="1201113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88018" y="2564394"/>
            <a:ext cx="1187768" cy="384546"/>
          </a:xfrm>
        </p:spPr>
        <p:txBody>
          <a:bodyPr/>
          <a:lstStyle>
            <a:lvl1pPr marL="0" indent="0">
              <a:buNone/>
              <a:defRPr sz="500"/>
            </a:lvl1pPr>
            <a:lvl2pPr marL="150139" indent="0">
              <a:buNone/>
              <a:defRPr sz="400"/>
            </a:lvl2pPr>
            <a:lvl3pPr marL="300279" indent="0">
              <a:buNone/>
              <a:defRPr sz="300"/>
            </a:lvl3pPr>
            <a:lvl4pPr marL="450417" indent="0">
              <a:buNone/>
              <a:defRPr sz="300"/>
            </a:lvl4pPr>
            <a:lvl5pPr marL="600557" indent="0">
              <a:buNone/>
              <a:defRPr sz="300"/>
            </a:lvl5pPr>
            <a:lvl6pPr marL="750696" indent="0">
              <a:buNone/>
              <a:defRPr sz="300"/>
            </a:lvl6pPr>
            <a:lvl7pPr marL="900835" indent="0">
              <a:buNone/>
              <a:defRPr sz="300"/>
            </a:lvl7pPr>
            <a:lvl8pPr marL="1050974" indent="0">
              <a:buNone/>
              <a:defRPr sz="300"/>
            </a:lvl8pPr>
            <a:lvl9pPr marL="1201113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565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98982" y="131218"/>
            <a:ext cx="1781651" cy="546099"/>
          </a:xfrm>
          <a:prstGeom prst="rect">
            <a:avLst/>
          </a:prstGeom>
        </p:spPr>
        <p:txBody>
          <a:bodyPr vert="horz" lIns="30027" tIns="15014" rIns="30027" bIns="1501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8982" y="764543"/>
            <a:ext cx="1781651" cy="2162404"/>
          </a:xfrm>
          <a:prstGeom prst="rect">
            <a:avLst/>
          </a:prstGeom>
        </p:spPr>
        <p:txBody>
          <a:bodyPr vert="horz" lIns="30027" tIns="15014" rIns="30027" bIns="1501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98981" y="3036924"/>
            <a:ext cx="461910" cy="174449"/>
          </a:xfrm>
          <a:prstGeom prst="rect">
            <a:avLst/>
          </a:prstGeom>
        </p:spPr>
        <p:txBody>
          <a:bodyPr vert="horz" lIns="30027" tIns="15014" rIns="30027" bIns="15014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FC7FB-2544-46E4-85E6-D805FB8E0373}" type="datetimeFigureOut">
              <a:rPr kumimoji="1" lang="ja-JP" altLang="en-US" smtClean="0"/>
              <a:t>2017/10/5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676368" y="3036924"/>
            <a:ext cx="626877" cy="174449"/>
          </a:xfrm>
          <a:prstGeom prst="rect">
            <a:avLst/>
          </a:prstGeom>
        </p:spPr>
        <p:txBody>
          <a:bodyPr vert="horz" lIns="30027" tIns="15014" rIns="30027" bIns="15014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418723" y="3036924"/>
            <a:ext cx="461910" cy="174449"/>
          </a:xfrm>
          <a:prstGeom prst="rect">
            <a:avLst/>
          </a:prstGeom>
        </p:spPr>
        <p:txBody>
          <a:bodyPr vert="horz" lIns="30027" tIns="15014" rIns="30027" bIns="15014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964DD-5F54-422E-B5BC-1193EEC69B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8514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0279" rtl="0" eaLnBrk="1" latinLnBrk="0" hangingPunct="1">
        <a:spcBef>
          <a:spcPct val="0"/>
        </a:spcBef>
        <a:buNone/>
        <a:defRPr kumimoji="1" sz="1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2605" indent="-112605" algn="l" defTabSz="30027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43976" indent="-93837" algn="l" defTabSz="300279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75348" indent="-75069" algn="l" defTabSz="30027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25487" indent="-75069" algn="l" defTabSz="300279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75626" indent="-75069" algn="l" defTabSz="300279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25765" indent="-75069" algn="l" defTabSz="30027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975905" indent="-75069" algn="l" defTabSz="30027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26044" indent="-75069" algn="l" defTabSz="30027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276183" indent="-75069" algn="l" defTabSz="300279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00279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0139" algn="l" defTabSz="300279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00279" algn="l" defTabSz="300279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50417" algn="l" defTabSz="300279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00557" algn="l" defTabSz="300279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50696" algn="l" defTabSz="300279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00835" algn="l" defTabSz="300279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50974" algn="l" defTabSz="300279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01113" algn="l" defTabSz="300279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859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Outline user</dc:creator>
  <cp:lastModifiedBy>Outline user</cp:lastModifiedBy>
  <cp:revision>4</cp:revision>
  <dcterms:created xsi:type="dcterms:W3CDTF">2017-10-05T06:52:15Z</dcterms:created>
  <dcterms:modified xsi:type="dcterms:W3CDTF">2017-10-05T07:14:52Z</dcterms:modified>
</cp:coreProperties>
</file>