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3276600" cy="1979613"/>
  <p:notesSz cx="9144000" cy="6858000"/>
  <p:defaultTextStyle>
    <a:defPPr>
      <a:defRPr lang="ja-JP"/>
    </a:defPPr>
    <a:lvl1pPr marL="0" algn="l" defTabSz="300279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1pPr>
    <a:lvl2pPr marL="150139" algn="l" defTabSz="300279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2pPr>
    <a:lvl3pPr marL="300279" algn="l" defTabSz="300279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3pPr>
    <a:lvl4pPr marL="450417" algn="l" defTabSz="300279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4pPr>
    <a:lvl5pPr marL="600557" algn="l" defTabSz="300279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5pPr>
    <a:lvl6pPr marL="750696" algn="l" defTabSz="300279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6pPr>
    <a:lvl7pPr marL="900835" algn="l" defTabSz="300279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7pPr>
    <a:lvl8pPr marL="1050974" algn="l" defTabSz="300279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8pPr>
    <a:lvl9pPr marL="1201113" algn="l" defTabSz="300279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>
        <p:scale>
          <a:sx n="340" d="100"/>
          <a:sy n="340" d="100"/>
        </p:scale>
        <p:origin x="-1134" y="-468"/>
      </p:cViewPr>
      <p:guideLst>
        <p:guide orient="horz" pos="1181"/>
        <p:guide orient="horz" pos="69"/>
        <p:guide orient="horz" pos="140"/>
        <p:guide orient="horz" pos="1113"/>
        <p:guide pos="70"/>
        <p:guide pos="1994"/>
        <p:guide pos="136"/>
        <p:guide pos="192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45746" y="614963"/>
            <a:ext cx="2785109" cy="424334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491492" y="1121781"/>
            <a:ext cx="2293621" cy="50590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501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002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504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005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506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008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509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011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FC7FB-2544-46E4-85E6-D805FB8E0373}" type="datetimeFigureOut">
              <a:rPr kumimoji="1" lang="ja-JP" altLang="en-US" smtClean="0"/>
              <a:t>2017/10/5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964DD-5F54-422E-B5BC-1193EEC69B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77320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FC7FB-2544-46E4-85E6-D805FB8E0373}" type="datetimeFigureOut">
              <a:rPr kumimoji="1" lang="ja-JP" altLang="en-US" smtClean="0"/>
              <a:t>2017/10/5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964DD-5F54-422E-B5BC-1193EEC69B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83855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33585" y="39410"/>
            <a:ext cx="164969" cy="842711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6976" y="39410"/>
            <a:ext cx="442000" cy="842711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FC7FB-2544-46E4-85E6-D805FB8E0373}" type="datetimeFigureOut">
              <a:rPr kumimoji="1" lang="ja-JP" altLang="en-US" smtClean="0"/>
              <a:t>2017/10/5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964DD-5F54-422E-B5BC-1193EEC69B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87418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FC7FB-2544-46E4-85E6-D805FB8E0373}" type="datetimeFigureOut">
              <a:rPr kumimoji="1" lang="ja-JP" altLang="en-US" smtClean="0"/>
              <a:t>2017/10/5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964DD-5F54-422E-B5BC-1193EEC69B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1257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8829" y="1272085"/>
            <a:ext cx="2785109" cy="393173"/>
          </a:xfrm>
        </p:spPr>
        <p:txBody>
          <a:bodyPr anchor="t"/>
          <a:lstStyle>
            <a:lvl1pPr algn="l">
              <a:defRPr sz="13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58829" y="839045"/>
            <a:ext cx="2785109" cy="433040"/>
          </a:xfrm>
        </p:spPr>
        <p:txBody>
          <a:bodyPr anchor="b"/>
          <a:lstStyle>
            <a:lvl1pPr marL="0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1pPr>
            <a:lvl2pPr marL="150139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2pPr>
            <a:lvl3pPr marL="300279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3pPr>
            <a:lvl4pPr marL="450417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4pPr>
            <a:lvl5pPr marL="600557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5pPr>
            <a:lvl6pPr marL="750696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6pPr>
            <a:lvl7pPr marL="900835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7pPr>
            <a:lvl8pPr marL="1050974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8pPr>
            <a:lvl9pPr marL="120111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FC7FB-2544-46E4-85E6-D805FB8E0373}" type="datetimeFigureOut">
              <a:rPr kumimoji="1" lang="ja-JP" altLang="en-US" smtClean="0"/>
              <a:t>2017/10/5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964DD-5F54-422E-B5BC-1193EEC69B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84273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6976" y="230497"/>
            <a:ext cx="303199" cy="651623"/>
          </a:xfrm>
        </p:spPr>
        <p:txBody>
          <a:bodyPr/>
          <a:lstStyle>
            <a:lvl1pPr>
              <a:defRPr sz="10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94785" y="230497"/>
            <a:ext cx="303769" cy="651623"/>
          </a:xfrm>
        </p:spPr>
        <p:txBody>
          <a:bodyPr/>
          <a:lstStyle>
            <a:lvl1pPr>
              <a:defRPr sz="10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FC7FB-2544-46E4-85E6-D805FB8E0373}" type="datetimeFigureOut">
              <a:rPr kumimoji="1" lang="ja-JP" altLang="en-US" smtClean="0"/>
              <a:t>2017/10/5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964DD-5F54-422E-B5BC-1193EEC69B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3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3831" y="79277"/>
            <a:ext cx="2948939" cy="329935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63831" y="443122"/>
            <a:ext cx="1447733" cy="184673"/>
          </a:xfrm>
        </p:spPr>
        <p:txBody>
          <a:bodyPr anchor="b"/>
          <a:lstStyle>
            <a:lvl1pPr marL="0" indent="0">
              <a:buNone/>
              <a:defRPr sz="800" b="1"/>
            </a:lvl1pPr>
            <a:lvl2pPr marL="150139" indent="0">
              <a:buNone/>
              <a:defRPr sz="700" b="1"/>
            </a:lvl2pPr>
            <a:lvl3pPr marL="300279" indent="0">
              <a:buNone/>
              <a:defRPr sz="600" b="1"/>
            </a:lvl3pPr>
            <a:lvl4pPr marL="450417" indent="0">
              <a:buNone/>
              <a:defRPr sz="500" b="1"/>
            </a:lvl4pPr>
            <a:lvl5pPr marL="600557" indent="0">
              <a:buNone/>
              <a:defRPr sz="500" b="1"/>
            </a:lvl5pPr>
            <a:lvl6pPr marL="750696" indent="0">
              <a:buNone/>
              <a:defRPr sz="500" b="1"/>
            </a:lvl6pPr>
            <a:lvl7pPr marL="900835" indent="0">
              <a:buNone/>
              <a:defRPr sz="500" b="1"/>
            </a:lvl7pPr>
            <a:lvl8pPr marL="1050974" indent="0">
              <a:buNone/>
              <a:defRPr sz="500" b="1"/>
            </a:lvl8pPr>
            <a:lvl9pPr marL="1201113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63831" y="627794"/>
            <a:ext cx="1447733" cy="1140569"/>
          </a:xfrm>
        </p:spPr>
        <p:txBody>
          <a:bodyPr/>
          <a:lstStyle>
            <a:lvl1pPr>
              <a:defRPr sz="800"/>
            </a:lvl1pPr>
            <a:lvl2pPr>
              <a:defRPr sz="7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664467" y="443122"/>
            <a:ext cx="1448303" cy="184673"/>
          </a:xfrm>
        </p:spPr>
        <p:txBody>
          <a:bodyPr anchor="b"/>
          <a:lstStyle>
            <a:lvl1pPr marL="0" indent="0">
              <a:buNone/>
              <a:defRPr sz="800" b="1"/>
            </a:lvl1pPr>
            <a:lvl2pPr marL="150139" indent="0">
              <a:buNone/>
              <a:defRPr sz="700" b="1"/>
            </a:lvl2pPr>
            <a:lvl3pPr marL="300279" indent="0">
              <a:buNone/>
              <a:defRPr sz="600" b="1"/>
            </a:lvl3pPr>
            <a:lvl4pPr marL="450417" indent="0">
              <a:buNone/>
              <a:defRPr sz="500" b="1"/>
            </a:lvl4pPr>
            <a:lvl5pPr marL="600557" indent="0">
              <a:buNone/>
              <a:defRPr sz="500" b="1"/>
            </a:lvl5pPr>
            <a:lvl6pPr marL="750696" indent="0">
              <a:buNone/>
              <a:defRPr sz="500" b="1"/>
            </a:lvl6pPr>
            <a:lvl7pPr marL="900835" indent="0">
              <a:buNone/>
              <a:defRPr sz="500" b="1"/>
            </a:lvl7pPr>
            <a:lvl8pPr marL="1050974" indent="0">
              <a:buNone/>
              <a:defRPr sz="500" b="1"/>
            </a:lvl8pPr>
            <a:lvl9pPr marL="1201113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664467" y="627794"/>
            <a:ext cx="1448303" cy="1140569"/>
          </a:xfrm>
        </p:spPr>
        <p:txBody>
          <a:bodyPr/>
          <a:lstStyle>
            <a:lvl1pPr>
              <a:defRPr sz="800"/>
            </a:lvl1pPr>
            <a:lvl2pPr>
              <a:defRPr sz="7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FC7FB-2544-46E4-85E6-D805FB8E0373}" type="datetimeFigureOut">
              <a:rPr kumimoji="1" lang="ja-JP" altLang="en-US" smtClean="0"/>
              <a:t>2017/10/5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964DD-5F54-422E-B5BC-1193EEC69B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36331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FC7FB-2544-46E4-85E6-D805FB8E0373}" type="datetimeFigureOut">
              <a:rPr kumimoji="1" lang="ja-JP" altLang="en-US" smtClean="0"/>
              <a:t>2017/10/5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964DD-5F54-422E-B5BC-1193EEC69B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3537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FC7FB-2544-46E4-85E6-D805FB8E0373}" type="datetimeFigureOut">
              <a:rPr kumimoji="1" lang="ja-JP" altLang="en-US" smtClean="0"/>
              <a:t>2017/10/5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964DD-5F54-422E-B5BC-1193EEC69B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87389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3830" y="78818"/>
            <a:ext cx="1077980" cy="335434"/>
          </a:xfrm>
        </p:spPr>
        <p:txBody>
          <a:bodyPr anchor="b"/>
          <a:lstStyle>
            <a:lvl1pPr algn="l">
              <a:defRPr sz="7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81059" y="78819"/>
            <a:ext cx="1831711" cy="1689544"/>
          </a:xfrm>
        </p:spPr>
        <p:txBody>
          <a:bodyPr/>
          <a:lstStyle>
            <a:lvl1pPr>
              <a:defRPr sz="1100"/>
            </a:lvl1pPr>
            <a:lvl2pPr>
              <a:defRPr sz="10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  <a:lvl6pPr>
              <a:defRPr sz="700"/>
            </a:lvl6pPr>
            <a:lvl7pPr>
              <a:defRPr sz="700"/>
            </a:lvl7pPr>
            <a:lvl8pPr>
              <a:defRPr sz="700"/>
            </a:lvl8pPr>
            <a:lvl9pPr>
              <a:defRPr sz="7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63830" y="414253"/>
            <a:ext cx="1077980" cy="1354110"/>
          </a:xfrm>
        </p:spPr>
        <p:txBody>
          <a:bodyPr/>
          <a:lstStyle>
            <a:lvl1pPr marL="0" indent="0">
              <a:buNone/>
              <a:defRPr sz="500"/>
            </a:lvl1pPr>
            <a:lvl2pPr marL="150139" indent="0">
              <a:buNone/>
              <a:defRPr sz="400"/>
            </a:lvl2pPr>
            <a:lvl3pPr marL="300279" indent="0">
              <a:buNone/>
              <a:defRPr sz="300"/>
            </a:lvl3pPr>
            <a:lvl4pPr marL="450417" indent="0">
              <a:buNone/>
              <a:defRPr sz="300"/>
            </a:lvl4pPr>
            <a:lvl5pPr marL="600557" indent="0">
              <a:buNone/>
              <a:defRPr sz="300"/>
            </a:lvl5pPr>
            <a:lvl6pPr marL="750696" indent="0">
              <a:buNone/>
              <a:defRPr sz="300"/>
            </a:lvl6pPr>
            <a:lvl7pPr marL="900835" indent="0">
              <a:buNone/>
              <a:defRPr sz="300"/>
            </a:lvl7pPr>
            <a:lvl8pPr marL="1050974" indent="0">
              <a:buNone/>
              <a:defRPr sz="300"/>
            </a:lvl8pPr>
            <a:lvl9pPr marL="1201113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FC7FB-2544-46E4-85E6-D805FB8E0373}" type="datetimeFigureOut">
              <a:rPr kumimoji="1" lang="ja-JP" altLang="en-US" smtClean="0"/>
              <a:t>2017/10/5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964DD-5F54-422E-B5BC-1193EEC69B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15711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2237" y="1385730"/>
            <a:ext cx="1965960" cy="163593"/>
          </a:xfrm>
        </p:spPr>
        <p:txBody>
          <a:bodyPr anchor="b"/>
          <a:lstStyle>
            <a:lvl1pPr algn="l">
              <a:defRPr sz="7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642237" y="176883"/>
            <a:ext cx="1965960" cy="1187768"/>
          </a:xfrm>
        </p:spPr>
        <p:txBody>
          <a:bodyPr/>
          <a:lstStyle>
            <a:lvl1pPr marL="0" indent="0">
              <a:buNone/>
              <a:defRPr sz="1100"/>
            </a:lvl1pPr>
            <a:lvl2pPr marL="150139" indent="0">
              <a:buNone/>
              <a:defRPr sz="1000"/>
            </a:lvl2pPr>
            <a:lvl3pPr marL="300279" indent="0">
              <a:buNone/>
              <a:defRPr sz="800"/>
            </a:lvl3pPr>
            <a:lvl4pPr marL="450417" indent="0">
              <a:buNone/>
              <a:defRPr sz="700"/>
            </a:lvl4pPr>
            <a:lvl5pPr marL="600557" indent="0">
              <a:buNone/>
              <a:defRPr sz="700"/>
            </a:lvl5pPr>
            <a:lvl6pPr marL="750696" indent="0">
              <a:buNone/>
              <a:defRPr sz="700"/>
            </a:lvl6pPr>
            <a:lvl7pPr marL="900835" indent="0">
              <a:buNone/>
              <a:defRPr sz="700"/>
            </a:lvl7pPr>
            <a:lvl8pPr marL="1050974" indent="0">
              <a:buNone/>
              <a:defRPr sz="700"/>
            </a:lvl8pPr>
            <a:lvl9pPr marL="1201113" indent="0">
              <a:buNone/>
              <a:defRPr sz="7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2237" y="1549322"/>
            <a:ext cx="1965960" cy="232330"/>
          </a:xfrm>
        </p:spPr>
        <p:txBody>
          <a:bodyPr/>
          <a:lstStyle>
            <a:lvl1pPr marL="0" indent="0">
              <a:buNone/>
              <a:defRPr sz="500"/>
            </a:lvl1pPr>
            <a:lvl2pPr marL="150139" indent="0">
              <a:buNone/>
              <a:defRPr sz="400"/>
            </a:lvl2pPr>
            <a:lvl3pPr marL="300279" indent="0">
              <a:buNone/>
              <a:defRPr sz="300"/>
            </a:lvl3pPr>
            <a:lvl4pPr marL="450417" indent="0">
              <a:buNone/>
              <a:defRPr sz="300"/>
            </a:lvl4pPr>
            <a:lvl5pPr marL="600557" indent="0">
              <a:buNone/>
              <a:defRPr sz="300"/>
            </a:lvl5pPr>
            <a:lvl6pPr marL="750696" indent="0">
              <a:buNone/>
              <a:defRPr sz="300"/>
            </a:lvl6pPr>
            <a:lvl7pPr marL="900835" indent="0">
              <a:buNone/>
              <a:defRPr sz="300"/>
            </a:lvl7pPr>
            <a:lvl8pPr marL="1050974" indent="0">
              <a:buNone/>
              <a:defRPr sz="300"/>
            </a:lvl8pPr>
            <a:lvl9pPr marL="1201113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FC7FB-2544-46E4-85E6-D805FB8E0373}" type="datetimeFigureOut">
              <a:rPr kumimoji="1" lang="ja-JP" altLang="en-US" smtClean="0"/>
              <a:t>2017/10/5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964DD-5F54-422E-B5BC-1193EEC69B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65651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63831" y="79277"/>
            <a:ext cx="2948939" cy="329935"/>
          </a:xfrm>
          <a:prstGeom prst="rect">
            <a:avLst/>
          </a:prstGeom>
        </p:spPr>
        <p:txBody>
          <a:bodyPr vert="horz" lIns="30027" tIns="15014" rIns="30027" bIns="15014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63831" y="461911"/>
            <a:ext cx="2948939" cy="1306453"/>
          </a:xfrm>
          <a:prstGeom prst="rect">
            <a:avLst/>
          </a:prstGeom>
        </p:spPr>
        <p:txBody>
          <a:bodyPr vert="horz" lIns="30027" tIns="15014" rIns="30027" bIns="15014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163831" y="1834809"/>
            <a:ext cx="764540" cy="105396"/>
          </a:xfrm>
          <a:prstGeom prst="rect">
            <a:avLst/>
          </a:prstGeom>
        </p:spPr>
        <p:txBody>
          <a:bodyPr vert="horz" lIns="30027" tIns="15014" rIns="30027" bIns="15014" rtlCol="0" anchor="ctr"/>
          <a:lstStyle>
            <a:lvl1pPr algn="l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3FC7FB-2544-46E4-85E6-D805FB8E0373}" type="datetimeFigureOut">
              <a:rPr kumimoji="1" lang="ja-JP" altLang="en-US" smtClean="0"/>
              <a:t>2017/10/5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1119505" y="1834809"/>
            <a:ext cx="1037590" cy="105396"/>
          </a:xfrm>
          <a:prstGeom prst="rect">
            <a:avLst/>
          </a:prstGeom>
        </p:spPr>
        <p:txBody>
          <a:bodyPr vert="horz" lIns="30027" tIns="15014" rIns="30027" bIns="15014" rtlCol="0" anchor="ctr"/>
          <a:lstStyle>
            <a:lvl1pPr algn="ct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2348230" y="1834809"/>
            <a:ext cx="764540" cy="105396"/>
          </a:xfrm>
          <a:prstGeom prst="rect">
            <a:avLst/>
          </a:prstGeom>
        </p:spPr>
        <p:txBody>
          <a:bodyPr vert="horz" lIns="30027" tIns="15014" rIns="30027" bIns="15014" rtlCol="0" anchor="ctr"/>
          <a:lstStyle>
            <a:lvl1pPr algn="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964DD-5F54-422E-B5BC-1193EEC69B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8514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00279" rtl="0" eaLnBrk="1" latinLnBrk="0" hangingPunct="1">
        <a:spcBef>
          <a:spcPct val="0"/>
        </a:spcBef>
        <a:buNone/>
        <a:defRPr kumimoji="1" sz="1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2605" indent="-112605" algn="l" defTabSz="300279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43976" indent="-93837" algn="l" defTabSz="300279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375348" indent="-75069" algn="l" defTabSz="300279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25487" indent="-75069" algn="l" defTabSz="300279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4pPr>
      <a:lvl5pPr marL="675626" indent="-75069" algn="l" defTabSz="300279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825765" indent="-75069" algn="l" defTabSz="300279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6pPr>
      <a:lvl7pPr marL="975905" indent="-75069" algn="l" defTabSz="300279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7pPr>
      <a:lvl8pPr marL="1126044" indent="-75069" algn="l" defTabSz="300279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8pPr>
      <a:lvl9pPr marL="1276183" indent="-75069" algn="l" defTabSz="300279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300279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1pPr>
      <a:lvl2pPr marL="150139" algn="l" defTabSz="300279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2pPr>
      <a:lvl3pPr marL="300279" algn="l" defTabSz="300279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3pPr>
      <a:lvl4pPr marL="450417" algn="l" defTabSz="300279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600557" algn="l" defTabSz="300279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750696" algn="l" defTabSz="300279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900835" algn="l" defTabSz="300279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1050974" algn="l" defTabSz="300279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201113" algn="l" defTabSz="300279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78592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PowerPoint プレゼンテーション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Outline user</dc:creator>
  <cp:lastModifiedBy>Outline user</cp:lastModifiedBy>
  <cp:revision>3</cp:revision>
  <dcterms:created xsi:type="dcterms:W3CDTF">2017-10-05T06:52:15Z</dcterms:created>
  <dcterms:modified xsi:type="dcterms:W3CDTF">2017-10-05T07:11:08Z</dcterms:modified>
</cp:coreProperties>
</file>