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8461375" cy="5580063"/>
  <p:notesSz cx="9144000" cy="6858000"/>
  <p:defaultTextStyle>
    <a:defPPr>
      <a:defRPr lang="ja-JP"/>
    </a:defPPr>
    <a:lvl1pPr marL="0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01147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02295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03442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04589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05736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06884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08031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09178" algn="l" defTabSz="802295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51" d="100"/>
          <a:sy n="151" d="100"/>
        </p:scale>
        <p:origin x="-960" y="-84"/>
      </p:cViewPr>
      <p:guideLst>
        <p:guide orient="horz" pos="232"/>
        <p:guide orient="horz" pos="793"/>
        <p:guide orient="horz" pos="844"/>
        <p:guide orient="horz" pos="3335"/>
        <p:guide orient="horz" pos="3013"/>
        <p:guide pos="119"/>
        <p:guide pos="5220"/>
        <p:guide pos="4834"/>
        <p:guide pos="49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34603" y="1733437"/>
            <a:ext cx="7192169" cy="119609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69206" y="3162036"/>
            <a:ext cx="5922963" cy="14260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11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022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034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045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05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06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08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091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5125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88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677642" y="182127"/>
            <a:ext cx="1761317" cy="387375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92221" y="182127"/>
            <a:ext cx="5144398" cy="387375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520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24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8390" y="3585707"/>
            <a:ext cx="7192169" cy="11082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68390" y="2365069"/>
            <a:ext cx="7192169" cy="1220638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11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022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034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0458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0573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0688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080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0917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544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2221" y="1059178"/>
            <a:ext cx="3452123" cy="299670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85367" y="1059178"/>
            <a:ext cx="3453592" cy="299670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119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069" y="223461"/>
            <a:ext cx="7615238" cy="930011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069" y="1249056"/>
            <a:ext cx="3738577" cy="520547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23069" y="1769603"/>
            <a:ext cx="3738577" cy="321499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298262" y="1249056"/>
            <a:ext cx="3740045" cy="520547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1147" indent="0">
              <a:buNone/>
              <a:defRPr sz="1800" b="1"/>
            </a:lvl2pPr>
            <a:lvl3pPr marL="802295" indent="0">
              <a:buNone/>
              <a:defRPr sz="1600" b="1"/>
            </a:lvl3pPr>
            <a:lvl4pPr marL="1203442" indent="0">
              <a:buNone/>
              <a:defRPr sz="1400" b="1"/>
            </a:lvl4pPr>
            <a:lvl5pPr marL="1604589" indent="0">
              <a:buNone/>
              <a:defRPr sz="1400" b="1"/>
            </a:lvl5pPr>
            <a:lvl6pPr marL="2005736" indent="0">
              <a:buNone/>
              <a:defRPr sz="1400" b="1"/>
            </a:lvl6pPr>
            <a:lvl7pPr marL="2406884" indent="0">
              <a:buNone/>
              <a:defRPr sz="1400" b="1"/>
            </a:lvl7pPr>
            <a:lvl8pPr marL="2808031" indent="0">
              <a:buNone/>
              <a:defRPr sz="1400" b="1"/>
            </a:lvl8pPr>
            <a:lvl9pPr marL="3209178" indent="0">
              <a:buNone/>
              <a:defRPr sz="14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298262" y="1769603"/>
            <a:ext cx="3740045" cy="321499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029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3783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603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069" y="222169"/>
            <a:ext cx="2783734" cy="94551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08162" y="222170"/>
            <a:ext cx="4730144" cy="4762429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069" y="1167680"/>
            <a:ext cx="2783734" cy="3816919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114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489" y="3906044"/>
            <a:ext cx="5076825" cy="461131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658489" y="498589"/>
            <a:ext cx="5076825" cy="3348038"/>
          </a:xfrm>
        </p:spPr>
        <p:txBody>
          <a:bodyPr/>
          <a:lstStyle>
            <a:lvl1pPr marL="0" indent="0">
              <a:buNone/>
              <a:defRPr sz="2800"/>
            </a:lvl1pPr>
            <a:lvl2pPr marL="401147" indent="0">
              <a:buNone/>
              <a:defRPr sz="2500"/>
            </a:lvl2pPr>
            <a:lvl3pPr marL="802295" indent="0">
              <a:buNone/>
              <a:defRPr sz="2100"/>
            </a:lvl3pPr>
            <a:lvl4pPr marL="1203442" indent="0">
              <a:buNone/>
              <a:defRPr sz="1800"/>
            </a:lvl4pPr>
            <a:lvl5pPr marL="1604589" indent="0">
              <a:buNone/>
              <a:defRPr sz="1800"/>
            </a:lvl5pPr>
            <a:lvl6pPr marL="2005736" indent="0">
              <a:buNone/>
              <a:defRPr sz="1800"/>
            </a:lvl6pPr>
            <a:lvl7pPr marL="2406884" indent="0">
              <a:buNone/>
              <a:defRPr sz="1800"/>
            </a:lvl7pPr>
            <a:lvl8pPr marL="2808031" indent="0">
              <a:buNone/>
              <a:defRPr sz="1800"/>
            </a:lvl8pPr>
            <a:lvl9pPr marL="3209178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58489" y="4367175"/>
            <a:ext cx="5076825" cy="654882"/>
          </a:xfrm>
        </p:spPr>
        <p:txBody>
          <a:bodyPr/>
          <a:lstStyle>
            <a:lvl1pPr marL="0" indent="0">
              <a:buNone/>
              <a:defRPr sz="1200"/>
            </a:lvl1pPr>
            <a:lvl2pPr marL="401147" indent="0">
              <a:buNone/>
              <a:defRPr sz="1100"/>
            </a:lvl2pPr>
            <a:lvl3pPr marL="802295" indent="0">
              <a:buNone/>
              <a:defRPr sz="900"/>
            </a:lvl3pPr>
            <a:lvl4pPr marL="1203442" indent="0">
              <a:buNone/>
              <a:defRPr sz="800"/>
            </a:lvl4pPr>
            <a:lvl5pPr marL="1604589" indent="0">
              <a:buNone/>
              <a:defRPr sz="800"/>
            </a:lvl5pPr>
            <a:lvl6pPr marL="2005736" indent="0">
              <a:buNone/>
              <a:defRPr sz="800"/>
            </a:lvl6pPr>
            <a:lvl7pPr marL="2406884" indent="0">
              <a:buNone/>
              <a:defRPr sz="800"/>
            </a:lvl7pPr>
            <a:lvl8pPr marL="2808031" indent="0">
              <a:buNone/>
              <a:defRPr sz="800"/>
            </a:lvl8pPr>
            <a:lvl9pPr marL="3209178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484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23069" y="223461"/>
            <a:ext cx="7615238" cy="930011"/>
          </a:xfrm>
          <a:prstGeom prst="rect">
            <a:avLst/>
          </a:prstGeom>
        </p:spPr>
        <p:txBody>
          <a:bodyPr vert="horz" lIns="80229" tIns="40115" rIns="80229" bIns="4011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23069" y="1302015"/>
            <a:ext cx="7615238" cy="3682584"/>
          </a:xfrm>
          <a:prstGeom prst="rect">
            <a:avLst/>
          </a:prstGeom>
        </p:spPr>
        <p:txBody>
          <a:bodyPr vert="horz" lIns="80229" tIns="40115" rIns="80229" bIns="4011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23069" y="5171892"/>
            <a:ext cx="1974321" cy="297087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259CC-995D-4BD6-A048-27CE6FF2FA73}" type="datetimeFigureOut">
              <a:rPr kumimoji="1" lang="ja-JP" altLang="en-US" smtClean="0"/>
              <a:t>2017/10/10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890970" y="5171892"/>
            <a:ext cx="2679435" cy="297087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063985" y="5171892"/>
            <a:ext cx="1974321" cy="297087"/>
          </a:xfrm>
          <a:prstGeom prst="rect">
            <a:avLst/>
          </a:prstGeom>
        </p:spPr>
        <p:txBody>
          <a:bodyPr vert="horz" lIns="80229" tIns="40115" rIns="80229" bIns="4011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D32DF-A708-43CD-A57A-1ECD4F3BB3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690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02295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0860" indent="-300860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1864" indent="-250717" algn="l" defTabSz="80229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2868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04015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5163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06310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07457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08605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09752" indent="-200574" algn="l" defTabSz="80229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1147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2295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3442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4589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5736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6884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8031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9178" algn="l" defTabSz="802295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769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Outline user</dc:creator>
  <cp:lastModifiedBy>Outline user</cp:lastModifiedBy>
  <cp:revision>1</cp:revision>
  <dcterms:created xsi:type="dcterms:W3CDTF">2017-10-10T01:27:34Z</dcterms:created>
  <dcterms:modified xsi:type="dcterms:W3CDTF">2017-10-10T01:29:43Z</dcterms:modified>
</cp:coreProperties>
</file>