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7163" cy="109093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69" d="100"/>
          <a:sy n="69" d="100"/>
        </p:scale>
        <p:origin x="-2688" y="-312"/>
      </p:cViewPr>
      <p:guideLst>
        <p:guide orient="horz" pos="71"/>
        <p:guide orient="horz" pos="6804"/>
        <p:guide orient="horz" pos="6733"/>
        <p:guide orient="horz" pos="142"/>
        <p:guide pos="73"/>
        <p:guide pos="4834"/>
        <p:guide pos="4765"/>
        <p:guide pos="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83287" y="3388954"/>
            <a:ext cx="6610589" cy="23384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66575" y="6181937"/>
            <a:ext cx="5444014" cy="278793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575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657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95917" y="694458"/>
            <a:ext cx="1487923" cy="1480836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30800" y="694458"/>
            <a:ext cx="4335498" cy="1480836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9280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68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4342" y="7010236"/>
            <a:ext cx="6610589" cy="216670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14342" y="4623827"/>
            <a:ext cx="6610589" cy="238640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71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30800" y="4048058"/>
            <a:ext cx="2911035" cy="114547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71455" y="4048058"/>
            <a:ext cx="2912385" cy="1145476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120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8" y="436878"/>
            <a:ext cx="6999447" cy="181821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858" y="2441967"/>
            <a:ext cx="3436264" cy="1017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8858" y="3459662"/>
            <a:ext cx="3436264" cy="6285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950691" y="2441967"/>
            <a:ext cx="3437614" cy="10176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950691" y="3459662"/>
            <a:ext cx="3437614" cy="6285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71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5374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647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8859" y="434352"/>
            <a:ext cx="2558633" cy="18485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40655" y="434353"/>
            <a:ext cx="4347650" cy="9310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8859" y="2282873"/>
            <a:ext cx="2558633" cy="746226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209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378" y="7636510"/>
            <a:ext cx="4666298" cy="9015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24378" y="974766"/>
            <a:ext cx="4666298" cy="654558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24378" y="8538043"/>
            <a:ext cx="4666298" cy="12803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75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88858" y="436878"/>
            <a:ext cx="6999447" cy="18182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8858" y="2545504"/>
            <a:ext cx="6999447" cy="7199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858" y="10111306"/>
            <a:ext cx="1814671" cy="58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977A3-F164-4640-AC88-7DBBF3E3C30B}" type="datetimeFigureOut">
              <a:rPr kumimoji="1" lang="ja-JP" altLang="en-US" smtClean="0"/>
              <a:t>2017/10/6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7198" y="10111306"/>
            <a:ext cx="2462768" cy="58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3634" y="10111306"/>
            <a:ext cx="1814671" cy="5808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17D24-8DF2-48C2-ABF2-93459CC789B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78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627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1</cp:revision>
  <dcterms:created xsi:type="dcterms:W3CDTF">2017-10-06T01:33:02Z</dcterms:created>
  <dcterms:modified xsi:type="dcterms:W3CDTF">2017-10-06T01:36:34Z</dcterms:modified>
</cp:coreProperties>
</file>