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909300" cy="7777163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00" d="100"/>
          <a:sy n="100" d="100"/>
        </p:scale>
        <p:origin x="-852" y="-222"/>
      </p:cViewPr>
      <p:guideLst>
        <p:guide orient="horz" pos="71"/>
        <p:guide orient="horz" pos="4829"/>
        <p:guide orient="horz" pos="4758"/>
        <p:guide orient="horz" pos="138"/>
        <p:guide pos="67"/>
        <p:guide pos="6805"/>
        <p:guide pos="6736"/>
        <p:guide pos="1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18198" y="2415962"/>
            <a:ext cx="9272906" cy="16670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36396" y="4407059"/>
            <a:ext cx="7636510" cy="198749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575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657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27402" y="495075"/>
            <a:ext cx="2087162" cy="10556779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64025" y="495075"/>
            <a:ext cx="6081555" cy="10556779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9280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68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61760" y="4997548"/>
            <a:ext cx="9272906" cy="154463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61760" y="3296294"/>
            <a:ext cx="9272906" cy="170125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71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64026" y="2885832"/>
            <a:ext cx="4083411" cy="81660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9259" y="2885832"/>
            <a:ext cx="4085305" cy="81660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120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6" y="311448"/>
            <a:ext cx="9818370" cy="1296194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465" y="1740861"/>
            <a:ext cx="4820168" cy="72550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5465" y="2466369"/>
            <a:ext cx="4820168" cy="44808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541773" y="1740861"/>
            <a:ext cx="4822062" cy="72550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541773" y="2466369"/>
            <a:ext cx="4822062" cy="448087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715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537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647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5467" y="309646"/>
            <a:ext cx="3589084" cy="131779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65233" y="309648"/>
            <a:ext cx="6098602" cy="66375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45467" y="1627444"/>
            <a:ext cx="3589084" cy="53197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209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38299" y="5444014"/>
            <a:ext cx="6545580" cy="64269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138299" y="694904"/>
            <a:ext cx="6545580" cy="466629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138299" y="6086711"/>
            <a:ext cx="6545580" cy="9127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75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466" y="311448"/>
            <a:ext cx="9818370" cy="1296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466" y="1814672"/>
            <a:ext cx="9818370" cy="513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465" y="7208279"/>
            <a:ext cx="2545503" cy="414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345" y="7208279"/>
            <a:ext cx="3454611" cy="414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8333" y="7208279"/>
            <a:ext cx="2545503" cy="414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782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27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Outline user</dc:creator>
  <cp:lastModifiedBy>Outline user</cp:lastModifiedBy>
  <cp:revision>3</cp:revision>
  <dcterms:created xsi:type="dcterms:W3CDTF">2017-10-06T01:33:02Z</dcterms:created>
  <dcterms:modified xsi:type="dcterms:W3CDTF">2017-10-06T01:53:08Z</dcterms:modified>
</cp:coreProperties>
</file>